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AA20A6B-EC46-484C-8A19-A00740A4D45B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1816EB0-8FCD-432B-B2B1-C5F38568E1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371600"/>
            <a:ext cx="5410200" cy="533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Andrew Jackson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362200"/>
            <a:ext cx="4191000" cy="417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was born on March 15, 1767</a:t>
            </a:r>
          </a:p>
          <a:p>
            <a:r>
              <a:rPr lang="en-US" dirty="0" smtClean="0"/>
              <a:t>He was the first president born in a log cabin</a:t>
            </a:r>
          </a:p>
          <a:p>
            <a:r>
              <a:rPr lang="en-US" dirty="0" smtClean="0"/>
              <a:t>He won fame as an Indian fighter and as a general in the War of 1812</a:t>
            </a:r>
          </a:p>
          <a:p>
            <a:r>
              <a:rPr lang="en-US" dirty="0" smtClean="0"/>
              <a:t>He became president in 1828</a:t>
            </a:r>
          </a:p>
          <a:p>
            <a:r>
              <a:rPr lang="en-US" dirty="0" smtClean="0"/>
              <a:t>His nickname was “Old Hickory”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Jackson the Soldier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had been general of the Tennessee militia since 1802</a:t>
            </a:r>
          </a:p>
          <a:p>
            <a:r>
              <a:rPr lang="en-US" dirty="0" smtClean="0"/>
              <a:t>He got the nickname “ Old Hickory” because of his toughness at war</a:t>
            </a:r>
          </a:p>
          <a:p>
            <a:r>
              <a:rPr lang="en-US" dirty="0" smtClean="0"/>
              <a:t>He was one of the best generals of the American side of the War of 1812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103</TotalTime>
  <Words>93</Words>
  <Application>Microsoft Office PowerPoint</Application>
  <PresentationFormat>On-screen Show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Andrew Jackson</vt:lpstr>
      <vt:lpstr>FACTS</vt:lpstr>
      <vt:lpstr>Jackson the Soldier</vt:lpstr>
      <vt:lpstr>Slide 4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Andrew Jackson</dc:title>
  <dc:creator>your name</dc:creator>
  <cp:lastModifiedBy>your name</cp:lastModifiedBy>
  <cp:revision>10</cp:revision>
  <dcterms:created xsi:type="dcterms:W3CDTF">2012-04-03T14:41:05Z</dcterms:created>
  <dcterms:modified xsi:type="dcterms:W3CDTF">2012-04-17T15:07:32Z</dcterms:modified>
</cp:coreProperties>
</file>